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22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B3D48-E30C-FE4E-A031-7E0B33DCFFB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7C711-282F-CA40-A4B9-BABA7A1BD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9F7F-DF80-D34B-AE6A-363BDEDD7E59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9B5D-8D28-5A48-9C30-151C9806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9B5D-8D28-5A48-9C30-151C9806F0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0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4367-F4E2-E244-A991-3A9695BA0EE3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7516-5D27-6646-9D9B-709FF72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 Library Edition</a:t>
            </a:r>
            <a:endParaRPr lang="en-US" dirty="0"/>
          </a:p>
        </p:txBody>
      </p:sp>
      <p:pic>
        <p:nvPicPr>
          <p:cNvPr id="4" name="Content Placeholder 3" descr="ALE Main Screen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14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&amp; Forms - Census</a:t>
            </a:r>
            <a:endParaRPr lang="en-US" dirty="0"/>
          </a:p>
        </p:txBody>
      </p:sp>
      <p:pic>
        <p:nvPicPr>
          <p:cNvPr id="4" name="Content Placeholder 3" descr="ALE Main Screen  Charts &amp; Forms CENSU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56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E Main Screen Charts and Forms Census 1830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Collections </a:t>
            </a:r>
            <a:br>
              <a:rPr lang="en-US" dirty="0" smtClean="0"/>
            </a:br>
            <a:r>
              <a:rPr lang="en-US" dirty="0" smtClean="0"/>
              <a:t>aka The Card Catalog</a:t>
            </a:r>
            <a:endParaRPr lang="en-US" dirty="0"/>
          </a:p>
        </p:txBody>
      </p:sp>
      <p:pic>
        <p:nvPicPr>
          <p:cNvPr id="4" name="Content Placeholder 3" descr="ALE Main Screen  New Collection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90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create a free account</a:t>
            </a:r>
            <a:r>
              <a:rPr lang="is-IS" dirty="0" smtClean="0"/>
              <a:t>… </a:t>
            </a:r>
            <a:br>
              <a:rPr lang="is-IS" dirty="0" smtClean="0"/>
            </a:br>
            <a:r>
              <a:rPr lang="is-IS" dirty="0" smtClean="0"/>
              <a:t>just use the site map</a:t>
            </a:r>
            <a:endParaRPr lang="en-US" dirty="0"/>
          </a:p>
        </p:txBody>
      </p:sp>
      <p:pic>
        <p:nvPicPr>
          <p:cNvPr id="4" name="Content Placeholder 3" descr="Not signed in p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r="-125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479667" y="2967335"/>
            <a:ext cx="1846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860771" y="5544204"/>
            <a:ext cx="460513" cy="581959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Quickest way to register for a</a:t>
            </a:r>
            <a:br>
              <a:rPr lang="en-US" dirty="0" smtClean="0"/>
            </a:br>
            <a:r>
              <a:rPr lang="en-US" dirty="0" smtClean="0"/>
              <a:t> free </a:t>
            </a:r>
            <a:r>
              <a:rPr lang="en-US" dirty="0" err="1" smtClean="0"/>
              <a:t>Ancestry.com</a:t>
            </a:r>
            <a:r>
              <a:rPr lang="en-US" dirty="0" smtClean="0"/>
              <a:t> account</a:t>
            </a:r>
            <a:endParaRPr lang="en-US" dirty="0"/>
          </a:p>
        </p:txBody>
      </p:sp>
      <p:pic>
        <p:nvPicPr>
          <p:cNvPr id="4" name="Content Placeholder 3" descr="Site Map Regi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4" r="-33174"/>
          <a:stretch>
            <a:fillRect/>
          </a:stretch>
        </p:blipFill>
        <p:spPr/>
      </p:pic>
      <p:sp>
        <p:nvSpPr>
          <p:cNvPr id="5" name="Right Arrow 4"/>
          <p:cNvSpPr/>
          <p:nvPr/>
        </p:nvSpPr>
        <p:spPr>
          <a:xfrm>
            <a:off x="2246751" y="566859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accounts are limited, but some things are available</a:t>
            </a:r>
            <a:endParaRPr lang="en-US" dirty="0"/>
          </a:p>
        </p:txBody>
      </p:sp>
      <p:pic>
        <p:nvPicPr>
          <p:cNvPr id="4" name="Content Placeholder 3" descr="Create a Free Account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3" r="-52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99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Account splash screen</a:t>
            </a:r>
            <a:endParaRPr lang="en-US" dirty="0"/>
          </a:p>
        </p:txBody>
      </p:sp>
      <p:pic>
        <p:nvPicPr>
          <p:cNvPr id="6" name="Content Placeholder 5" descr="Free Account Splash Screen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34" r="-32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233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 create your own online t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95" b="-14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599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 search Records onli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38" b="-14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871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ts of resul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9" r="-7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496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Searching (mid screen) </a:t>
            </a:r>
            <a:endParaRPr lang="en-US" dirty="0"/>
          </a:p>
        </p:txBody>
      </p:sp>
      <p:pic>
        <p:nvPicPr>
          <p:cNvPr id="4" name="Content Placeholder 3" descr="ALE Main Screen  Search Begin Searching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39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n't view these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5" r="-6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997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n view these 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47" r="-16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308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 find what you can see F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76" r="-13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94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arch by keyword f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36" b="-16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318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to narrow down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 by Collection	</a:t>
            </a:r>
            <a:endParaRPr lang="en-US" dirty="0"/>
          </a:p>
        </p:txBody>
      </p:sp>
      <p:pic>
        <p:nvPicPr>
          <p:cNvPr id="9" name="Content Placeholder 8" descr="Filter by collecti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55" r="-4595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Filter by Location</a:t>
            </a:r>
            <a:endParaRPr lang="en-US" dirty="0"/>
          </a:p>
        </p:txBody>
      </p:sp>
      <p:pic>
        <p:nvPicPr>
          <p:cNvPr id="10" name="Content Placeholder 9" descr="Filter by location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4" r="-16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68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 by date</a:t>
            </a:r>
            <a:endParaRPr lang="en-US" dirty="0"/>
          </a:p>
        </p:txBody>
      </p:sp>
      <p:pic>
        <p:nvPicPr>
          <p:cNvPr id="7" name="Content Placeholder 6" descr="Filter by dat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86" r="-3978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Filter by language</a:t>
            </a:r>
            <a:endParaRPr lang="en-US" dirty="0"/>
          </a:p>
        </p:txBody>
      </p:sp>
      <p:pic>
        <p:nvPicPr>
          <p:cNvPr id="8" name="Content Placeholder 7" descr="Filter by languages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" b="-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60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all really are in the “Free” group</a:t>
            </a:r>
            <a:endParaRPr lang="en-US" dirty="0"/>
          </a:p>
        </p:txBody>
      </p:sp>
      <p:pic>
        <p:nvPicPr>
          <p:cNvPr id="10" name="Content Placeholder 9" descr="Search filtered colle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9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36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search.ancestry.com</a:t>
            </a:r>
            <a:r>
              <a:rPr lang="en-US" sz="2400" dirty="0" smtClean="0"/>
              <a:t>/search/group/</a:t>
            </a:r>
            <a:r>
              <a:rPr lang="en-US" sz="2400" dirty="0" err="1" smtClean="0"/>
              <a:t>freeindexacom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Copy this </a:t>
            </a:r>
            <a:r>
              <a:rPr lang="en-US" sz="2400" dirty="0" err="1" smtClean="0">
                <a:solidFill>
                  <a:srgbClr val="FF0000"/>
                </a:solidFill>
              </a:rPr>
              <a:t>url</a:t>
            </a:r>
            <a:r>
              <a:rPr lang="en-US" sz="2400" dirty="0" smtClean="0">
                <a:solidFill>
                  <a:srgbClr val="FF0000"/>
                </a:solidFill>
              </a:rPr>
              <a:t>.  I can’t get to it from </a:t>
            </a:r>
            <a:r>
              <a:rPr lang="en-US" sz="2400" dirty="0" err="1" smtClean="0">
                <a:solidFill>
                  <a:srgbClr val="FF0000"/>
                </a:solidFill>
              </a:rPr>
              <a:t>Ancestry.com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Search Free Index Collec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1" r="-10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039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www.searchforancestors.com</a:t>
            </a:r>
            <a:r>
              <a:rPr lang="en-US" sz="2400" dirty="0" smtClean="0"/>
              <a:t>/</a:t>
            </a:r>
            <a:r>
              <a:rPr lang="en-US" sz="2400" dirty="0" err="1" smtClean="0"/>
              <a:t>ancestryfreebies.html</a:t>
            </a:r>
            <a:endParaRPr lang="en-US" sz="2400" dirty="0"/>
          </a:p>
        </p:txBody>
      </p:sp>
      <p:pic>
        <p:nvPicPr>
          <p:cNvPr id="9" name="Content Placeholder 8" descr="Ancestor search article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11" r="-222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26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Links (lower screen) </a:t>
            </a:r>
            <a:endParaRPr lang="en-US" dirty="0"/>
          </a:p>
        </p:txBody>
      </p:sp>
      <p:pic>
        <p:nvPicPr>
          <p:cNvPr id="4" name="Content Placeholder 3" descr="ALE Main Screen  Search Quick LInk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09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endParaRPr lang="en-US" dirty="0"/>
          </a:p>
        </p:txBody>
      </p:sp>
      <p:pic>
        <p:nvPicPr>
          <p:cNvPr id="4" name="Content Placeholder 3" descr="ALE Main Screen SEARCH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9" r="-15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46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Boards</a:t>
            </a:r>
            <a:endParaRPr lang="en-US" dirty="0"/>
          </a:p>
        </p:txBody>
      </p:sp>
      <p:pic>
        <p:nvPicPr>
          <p:cNvPr id="6" name="Content Placeholder 5" descr="ALE Main ScreenMessage Board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7" r="-15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987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Center – Research Aids</a:t>
            </a:r>
            <a:endParaRPr lang="en-US" dirty="0"/>
          </a:p>
        </p:txBody>
      </p:sp>
      <p:pic>
        <p:nvPicPr>
          <p:cNvPr id="4" name="Content Placeholder 3" descr="ALE Main Screen  Learning Center Research Aid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11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Center Research Aids</a:t>
            </a:r>
            <a:endParaRPr lang="en-US" dirty="0"/>
          </a:p>
        </p:txBody>
      </p:sp>
      <p:pic>
        <p:nvPicPr>
          <p:cNvPr id="4" name="Content Placeholder 3" descr="ALE Main Screen  Learning Center Research Aid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156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Center - Maps</a:t>
            </a:r>
            <a:endParaRPr lang="en-US" dirty="0"/>
          </a:p>
        </p:txBody>
      </p:sp>
      <p:pic>
        <p:nvPicPr>
          <p:cNvPr id="4" name="Content Placeholder 3" descr="ALE Main Screen  Learning Center RA Map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92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&amp; Forms </a:t>
            </a:r>
            <a:endParaRPr lang="en-US" dirty="0"/>
          </a:p>
        </p:txBody>
      </p:sp>
      <p:pic>
        <p:nvPicPr>
          <p:cNvPr id="4" name="Content Placeholder 3" descr="ALE Main Screen  Charts &amp; Form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777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113</Words>
  <Application>Microsoft Macintosh PowerPoint</Application>
  <PresentationFormat>On-screen Show (4:3)</PresentationFormat>
  <Paragraphs>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Ancestry Library Edition</vt:lpstr>
      <vt:lpstr>Begin Searching (mid screen) </vt:lpstr>
      <vt:lpstr>Quick Links (lower screen) </vt:lpstr>
      <vt:lpstr>SEARCH </vt:lpstr>
      <vt:lpstr>Message Boards</vt:lpstr>
      <vt:lpstr>Learning Center – Research Aids</vt:lpstr>
      <vt:lpstr>Learning Center Research Aids</vt:lpstr>
      <vt:lpstr>Learning Center - Maps</vt:lpstr>
      <vt:lpstr>Charts &amp; Forms </vt:lpstr>
      <vt:lpstr>Charts &amp; Forms - Census</vt:lpstr>
      <vt:lpstr>PowerPoint Presentation</vt:lpstr>
      <vt:lpstr>New Collections  aka The Card Catalog</vt:lpstr>
      <vt:lpstr>To create a free account…  just use the site map</vt:lpstr>
      <vt:lpstr>Quickest way to register for a  free Ancestry.com account</vt:lpstr>
      <vt:lpstr>Free accounts are limited, but some things are available</vt:lpstr>
      <vt:lpstr>Free Account splash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Filter to narrow down results</vt:lpstr>
      <vt:lpstr>PowerPoint Presentation</vt:lpstr>
      <vt:lpstr>Not all really are in the “Free” group</vt:lpstr>
      <vt:lpstr>http://search.ancestry.com/search/group/freeindexacom Copy this url.  I can’t get to it from Ancestry.com </vt:lpstr>
      <vt:lpstr>http://www.searchforancestors.com/ancestryfreebies.html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Ancestry.com Library Edition</dc:title>
  <dc:creator>Barbara Snow</dc:creator>
  <cp:lastModifiedBy>Barbara Snow</cp:lastModifiedBy>
  <cp:revision>17</cp:revision>
  <cp:lastPrinted>2017-10-08T00:13:27Z</cp:lastPrinted>
  <dcterms:created xsi:type="dcterms:W3CDTF">2017-10-03T12:22:43Z</dcterms:created>
  <dcterms:modified xsi:type="dcterms:W3CDTF">2017-10-16T18:16:06Z</dcterms:modified>
</cp:coreProperties>
</file>